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62" r:id="rId2"/>
    <p:sldId id="552" r:id="rId3"/>
    <p:sldId id="656" r:id="rId4"/>
    <p:sldId id="659" r:id="rId5"/>
    <p:sldId id="672" r:id="rId6"/>
    <p:sldId id="655" r:id="rId7"/>
    <p:sldId id="553" r:id="rId8"/>
    <p:sldId id="657" r:id="rId9"/>
    <p:sldId id="658" r:id="rId10"/>
    <p:sldId id="669" r:id="rId11"/>
    <p:sldId id="670" r:id="rId12"/>
    <p:sldId id="671" r:id="rId13"/>
    <p:sldId id="662" r:id="rId14"/>
    <p:sldId id="663" r:id="rId15"/>
    <p:sldId id="664" r:id="rId16"/>
    <p:sldId id="665" r:id="rId17"/>
    <p:sldId id="667" r:id="rId18"/>
    <p:sldId id="668" r:id="rId19"/>
    <p:sldId id="6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34934-CFF8-4831-9A19-0F45799A3D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324EB-547D-4D21-AE5F-9E61909BDD9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1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324EB-547D-4D21-AE5F-9E61909BDD9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80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 and Technology</a:t>
            </a:r>
            <a:b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A05D0E-289C-40E0-8A77-330313E4C4CE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14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2:  Privacy and intimacy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Western culture is primarily concerned about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privacy.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privacy is a more widespread concern.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Families have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intimate </a:t>
            </a:r>
            <a:b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knowledge of each other.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knowledge must be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protected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for family safety.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Intimacy is impossible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generalizability</a:t>
            </a:r>
          </a:p>
        </p:txBody>
      </p:sp>
      <p:sp>
        <p:nvSpPr>
          <p:cNvPr id="3" name="AutoShape 2" descr="Image result for privacy on social media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45" y="3801896"/>
            <a:ext cx="3962655" cy="22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4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2:  Privacy and intimacy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say there are cultures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without privacy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People live in multi-family dwellings.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So, privacy must not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 necessary.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generalizability</a:t>
            </a:r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33524"/>
            <a:ext cx="4343400" cy="2891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031468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Inside an Iroquois longhouse</a:t>
            </a:r>
          </a:p>
        </p:txBody>
      </p:sp>
    </p:spTree>
    <p:extLst>
      <p:ext uri="{BB962C8B-B14F-4D97-AF65-F5344CB8AC3E}">
        <p14:creationId xmlns:p14="http://schemas.microsoft.com/office/powerpoint/2010/main" val="377643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2:  Privacy and intimacy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Yet anthropologists tell us that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cultures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value some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 of privacy.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satisfy generalizability… 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business must respect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essential privacy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norms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of the culture in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which it operates.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generalizability</a:t>
            </a:r>
          </a:p>
        </p:txBody>
      </p:sp>
      <p:sp>
        <p:nvSpPr>
          <p:cNvPr id="3" name="AutoShape 2" descr="Image result for privacy on social media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20" y="3105150"/>
            <a:ext cx="3810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1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1:  Surveillance is harmless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online surveillance is for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purposes.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It is pervasive but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harmless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It can be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by directing ads.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And serve a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b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matching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supply and demand.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is the primary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function of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utility</a:t>
            </a:r>
          </a:p>
        </p:txBody>
      </p:sp>
      <p:sp>
        <p:nvSpPr>
          <p:cNvPr id="3" name="AutoShape 2" descr="Image result for privacy on social media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3677457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2:  Surveillance is risky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Online data repositories are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hacked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the time.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1291 data breaches in US in 2021 (source: Identity Theft Resource Center).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Almost daily occurrence, leading to “data breach fatigue.”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imposes multiple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eaLnBrk="1" hangingPunct="1"/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 identity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theft, fraudulent charges</a:t>
            </a:r>
          </a:p>
          <a:p>
            <a:pPr lvl="2" eaLnBrk="1" hangingPunct="1"/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Merchant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 lawsuits,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irate customers</a:t>
            </a:r>
          </a:p>
          <a:p>
            <a:pPr lvl="2" eaLnBrk="1" hangingPunct="1"/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 government intrusion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utility</a:t>
            </a:r>
          </a:p>
        </p:txBody>
      </p:sp>
      <p:sp>
        <p:nvSpPr>
          <p:cNvPr id="3" name="AutoShape 2" descr="Image result for privacy on social media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11" y="4174898"/>
            <a:ext cx="3104444" cy="15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0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3:  Inconclusive, but…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 say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this much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Businesses must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upgrade security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against data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breaches.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Many are lax, wanting to avoid trouble and expense.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…while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hoping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a breach doesn’t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happen to them.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disutilitarian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bad business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security upgrade is necessary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utility</a:t>
            </a:r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03" y="4061143"/>
            <a:ext cx="2467751" cy="14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6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Precursor of constant surveillance…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Jeremy Bentham’s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panopticon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Prisoners never know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when they are being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watched.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“A new mode of obtaining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power of mind over mind.”</a:t>
            </a:r>
          </a:p>
          <a:p>
            <a:pPr lvl="3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Bentham, 1787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Closely analogous to our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situation.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If others have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minds, this sounds like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autonomy</a:t>
            </a:r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43" y="2590800"/>
            <a:ext cx="3141608" cy="31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Precursors of constant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surveillance…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George Orwell’s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telescreen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From his novel 1984.  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His prediction was about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15 years early.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Facial recognition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 use today.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harvesting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autonomy</a:t>
            </a:r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23" y="1349936"/>
            <a:ext cx="2831137" cy="2120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4" y="3664498"/>
            <a:ext cx="3608014" cy="28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3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Science fiction scenario…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thought is open to scrutiny.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We cannot be ourselves.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Denial of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we approaching this?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autonomy</a:t>
            </a:r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58" y="3302000"/>
            <a:ext cx="3598333" cy="2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2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principle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must fully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alert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customers to data harvesting.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 avoid deception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Generalized surveillance could undermine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fabric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By interfering with intimacy.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principle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Utilitarian calculation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must at least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upgrade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security.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Autonomy principle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Sufficiently intrusive surveillance could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destroy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autonomy.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Conclusions…</a:t>
            </a:r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A5D068-2375-43B3-AC7B-50F875759ED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2057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Electronic surveillance is everywhere.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Browsing history, cookies,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keystrokes recorded.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Social media tracking data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provided to advertisers.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Alexa, etc., listen in on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conversations.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Shopping &amp; purchases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recorded and shared.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Embedded tracking pixels,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super cookies,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address,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operating system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characteristics.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78" y="3106218"/>
            <a:ext cx="3008405" cy="2357604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369298B0-7375-6008-A800-158F5082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124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Surveillance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A5D068-2375-43B3-AC7B-50F875759ED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2057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Electronic surveillance is everywhere.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Smart phone tracking, movements recorded.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Browsing tracked in shops and linked with purchase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record.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Facial recognition by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surveillance cameras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Vehicle tracking by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parking meters,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license plate readers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Individual dossiers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assembled by data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mining techniques.</a:t>
            </a:r>
          </a:p>
          <a:p>
            <a:pPr lvl="2" eaLnBrk="1" hangingPunct="1"/>
            <a:endParaRPr lang="en-US" altLang="en-US" sz="2000" i="1" dirty="0"/>
          </a:p>
        </p:txBody>
      </p:sp>
      <p:sp>
        <p:nvSpPr>
          <p:cNvPr id="2" name="AutoShape 2" descr="Image result for online privacy"/>
          <p:cNvSpPr>
            <a:spLocks noChangeAspect="1" noChangeArrowheads="1"/>
          </p:cNvSpPr>
          <p:nvPr/>
        </p:nvSpPr>
        <p:spPr bwMode="auto">
          <a:xfrm>
            <a:off x="155575" y="-738188"/>
            <a:ext cx="29622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64" y="3563902"/>
            <a:ext cx="3522566" cy="1843476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C0CCB82-6F32-D91A-F214-4FFA6B12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124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75011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A5D068-2375-43B3-AC7B-50F875759ED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2057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is a major player.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Personal data collection is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dominant online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Big tech and government compete for control of data.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often demands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data from tech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companies.</a:t>
            </a:r>
          </a:p>
          <a:p>
            <a:pPr lvl="2" eaLnBrk="1" hangingPunct="1"/>
            <a:endParaRPr lang="en-US" altLang="en-US" sz="2000" i="1" dirty="0"/>
          </a:p>
        </p:txBody>
      </p:sp>
      <p:sp>
        <p:nvSpPr>
          <p:cNvPr id="2" name="AutoShape 2" descr="Image result for online privacy"/>
          <p:cNvSpPr>
            <a:spLocks noChangeAspect="1" noChangeArrowheads="1"/>
          </p:cNvSpPr>
          <p:nvPr/>
        </p:nvSpPr>
        <p:spPr bwMode="auto">
          <a:xfrm>
            <a:off x="155575" y="-738188"/>
            <a:ext cx="29622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22" y="3698523"/>
            <a:ext cx="4191000" cy="235585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4A99378-AA16-A4D4-9123-B27921C9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124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65235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A5D068-2375-43B3-AC7B-50F875759ED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2057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Encyclopedic reference:</a:t>
            </a:r>
          </a:p>
          <a:p>
            <a:pPr lvl="2" eaLnBrk="1" hangingPunct="1"/>
            <a:endParaRPr lang="en-US" altLang="en-US" sz="2000" i="1" dirty="0"/>
          </a:p>
        </p:txBody>
      </p:sp>
      <p:sp>
        <p:nvSpPr>
          <p:cNvPr id="2" name="AutoShape 2" descr="Image result for online privacy"/>
          <p:cNvSpPr>
            <a:spLocks noChangeAspect="1" noChangeArrowheads="1"/>
          </p:cNvSpPr>
          <p:nvPr/>
        </p:nvSpPr>
        <p:spPr bwMode="auto">
          <a:xfrm>
            <a:off x="155575" y="-738188"/>
            <a:ext cx="29622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E5BAAE79-9ED2-4E56-A565-C27956344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8" y="2286000"/>
            <a:ext cx="2603644" cy="3810000"/>
          </a:xfrm>
          <a:prstGeom prst="rect">
            <a:avLst/>
          </a:prstGeom>
        </p:spPr>
      </p:pic>
      <p:pic>
        <p:nvPicPr>
          <p:cNvPr id="7" name="Picture 6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A0B708C0-9AEF-498D-854B-307ABF844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60" y="3200400"/>
            <a:ext cx="1855940" cy="25908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F76B62F-705B-164C-87FA-305AF90F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124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83109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A5D068-2375-43B3-AC7B-50F875759ED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20574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Little consensus on ethical basis for privacy.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reason we don’t agree on what to do about privacy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invasion in the tech age.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approach –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cycle through the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 principles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3549754" cy="23622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3E667CA-8443-CA32-91AD-6B77982F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124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145472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1:  Deception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Users are misled about the lack of privacy.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“Privacy settings”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“We care about your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privacy” notice,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by fine print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generalizability</a:t>
            </a:r>
          </a:p>
        </p:txBody>
      </p:sp>
      <p:sp>
        <p:nvSpPr>
          <p:cNvPr id="2" name="AutoShape 2" descr="Image result for facebook $5 billion penalty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96" y="3429000"/>
            <a:ext cx="4236804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381143"/>
            <a:ext cx="297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July 2019, FTC imposed </a:t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$5 billion penalty on </a:t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Facebook (largest ever) </a:t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“deceiving users about </a:t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their ability to control the </a:t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privacy of their personal </a:t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information.”</a:t>
            </a:r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1:  Deception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media are knowingly causing users to have false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beliefs about the level of privacy.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Most users remain somewhat naïve about data collection.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is done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purely for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profit.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generalizable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generalizability</a:t>
            </a:r>
          </a:p>
        </p:txBody>
      </p:sp>
      <p:sp>
        <p:nvSpPr>
          <p:cNvPr id="3" name="AutoShape 2" descr="Image result for privacy on social media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/>
          <a:stretch/>
        </p:blipFill>
        <p:spPr>
          <a:xfrm>
            <a:off x="3736621" y="3466130"/>
            <a:ext cx="4631267" cy="25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7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8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 1:  Deception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Easy to avoid deception.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Just be up front about how the site exploits user data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Prominently displayed.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441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Privacy and generalizability</a:t>
            </a:r>
          </a:p>
        </p:txBody>
      </p:sp>
      <p:sp>
        <p:nvSpPr>
          <p:cNvPr id="3" name="AutoShape 2" descr="Image result for privacy on social media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privacy warning"/>
          <p:cNvSpPr>
            <a:spLocks noChangeAspect="1" noChangeArrowheads="1"/>
          </p:cNvSpPr>
          <p:nvPr/>
        </p:nvSpPr>
        <p:spPr bwMode="auto">
          <a:xfrm>
            <a:off x="155575" y="-960438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31" y="3504196"/>
            <a:ext cx="2779338" cy="24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0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3238</TotalTime>
  <Words>883</Words>
  <Application>Microsoft Office PowerPoint</Application>
  <PresentationFormat>On-screen Show (4:3)</PresentationFormat>
  <Paragraphs>146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theme</vt:lpstr>
      <vt:lpstr>Ethics and Technology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129</cp:revision>
  <dcterms:created xsi:type="dcterms:W3CDTF">2021-09-06T22:05:14Z</dcterms:created>
  <dcterms:modified xsi:type="dcterms:W3CDTF">2024-06-05T00:54:20Z</dcterms:modified>
</cp:coreProperties>
</file>